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758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036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529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2723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149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876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839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52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21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9490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850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24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8078E-C764-4155-B9C5-1ADBE605337B}" type="datetimeFigureOut">
              <a:rPr lang="zh-TW" altLang="en-US" smtClean="0"/>
              <a:t>2021/3/5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39339-7121-457D-B8C8-B16EC9D93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554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692696" y="842447"/>
            <a:ext cx="5688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800" dirty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109</a:t>
            </a:r>
            <a:r>
              <a:rPr lang="zh-TW" altLang="en-US" sz="2800" dirty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年推動青年創新育成基地建置及訓練</a:t>
            </a:r>
            <a:r>
              <a:rPr lang="zh-TW" altLang="en-US" sz="2800" dirty="0" smtClean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計畫</a:t>
            </a:r>
            <a:r>
              <a:rPr lang="en-US" altLang="zh-TW" sz="2800" dirty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(</a:t>
            </a:r>
            <a:r>
              <a:rPr lang="zh-TW" altLang="en-US" sz="2800" dirty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高雄場</a:t>
            </a:r>
            <a:r>
              <a:rPr lang="en-US" altLang="zh-TW" sz="2800" dirty="0" smtClean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en-US" altLang="zh-TW" sz="2800" dirty="0" smtClean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(</a:t>
            </a:r>
            <a:r>
              <a:rPr lang="zh-TW" altLang="en-US" sz="2800" dirty="0" smtClean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上</a:t>
            </a:r>
            <a:r>
              <a:rPr lang="en-US" altLang="zh-TW" sz="2800" dirty="0" smtClean="0">
                <a:latin typeface="Arial Rounded MT Bold" panose="020F0704030504030204" pitchFamily="34" charset="0"/>
                <a:ea typeface="金梅毛楷體" panose="02010609000101010101" pitchFamily="49" charset="-120"/>
                <a:cs typeface="Times New Roman" panose="02020603050405020304" pitchFamily="18" charset="0"/>
              </a:rPr>
              <a:t>)</a:t>
            </a:r>
            <a:endParaRPr lang="zh-TW" altLang="en-US" sz="2800" dirty="0">
              <a:latin typeface="華康布丁體" panose="040B0C09000000000000" pitchFamily="81" charset="-120"/>
              <a:ea typeface="金梅毛楷體" panose="02010609000101010101" pitchFamily="49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884874" y="2648744"/>
            <a:ext cx="1107996" cy="28083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6000" dirty="0" smtClean="0">
                <a:ea typeface="金梅毛楷體" panose="02010609000101010101" pitchFamily="49" charset="-120"/>
              </a:rPr>
              <a:t>講     義</a:t>
            </a:r>
            <a:endParaRPr lang="zh-TW" altLang="en-US" sz="6000" dirty="0">
              <a:ea typeface="金梅毛楷體" panose="02010609000101010101" pitchFamily="49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980728" y="6537176"/>
            <a:ext cx="54726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訓練班別：</a:t>
            </a:r>
            <a:r>
              <a:rPr lang="en-US" altLang="zh-TW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109</a:t>
            </a:r>
            <a:r>
              <a:rPr lang="zh-TW" altLang="en-US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年度創新育成中心人才培育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訓練</a:t>
            </a:r>
            <a:endParaRPr lang="en-US" altLang="zh-TW" dirty="0">
              <a:latin typeface="微軟正黑體" panose="020B0604030504040204" pitchFamily="34" charset="-120"/>
              <a:ea typeface="超研澤中圓" panose="02010609010101010101" pitchFamily="49" charset="-120"/>
            </a:endParaRPr>
          </a:p>
          <a:p>
            <a:pPr>
              <a:spcBef>
                <a:spcPts val="1200"/>
              </a:spcBef>
            </a:pP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訓練</a:t>
            </a:r>
            <a:r>
              <a:rPr lang="zh-TW" altLang="en-US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期間： </a:t>
            </a:r>
            <a:r>
              <a:rPr lang="en-US" altLang="zh-TW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(</a:t>
            </a:r>
            <a:r>
              <a:rPr lang="zh-TW" altLang="en-US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第一梯次</a:t>
            </a:r>
            <a:r>
              <a:rPr lang="en-US" altLang="zh-TW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)109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年</a:t>
            </a:r>
            <a:r>
              <a:rPr lang="en-US" altLang="zh-TW" dirty="0">
                <a:latin typeface="微軟正黑體" panose="020B0604030504040204" pitchFamily="34" charset="-120"/>
                <a:ea typeface="超研澤中圓" panose="02010609010101010101" pitchFamily="49" charset="-120"/>
              </a:rPr>
              <a:t>6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29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日至</a:t>
            </a:r>
            <a:r>
              <a:rPr lang="en-US" altLang="zh-TW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月</a:t>
            </a:r>
            <a:r>
              <a:rPr lang="en-US" altLang="zh-TW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21</a:t>
            </a:r>
            <a:r>
              <a:rPr lang="zh-TW" altLang="en-US" dirty="0" smtClean="0">
                <a:latin typeface="微軟正黑體" panose="020B0604030504040204" pitchFamily="34" charset="-120"/>
                <a:ea typeface="超研澤中圓" panose="02010609010101010101" pitchFamily="49" charset="-120"/>
              </a:rPr>
              <a:t>日</a:t>
            </a:r>
            <a:endParaRPr lang="zh-TW" altLang="en-US" dirty="0">
              <a:latin typeface="微軟正黑體" panose="020B0604030504040204" pitchFamily="34" charset="-120"/>
              <a:ea typeface="超研澤中圓" panose="02010609010101010101" pitchFamily="49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0" y="8118157"/>
            <a:ext cx="6858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dirty="0" smtClean="0">
                <a:ea typeface="超研澤中圓" panose="02010609010101010101" pitchFamily="49" charset="-120"/>
              </a:rPr>
              <a:t>主管機關：行政院農業委員會</a:t>
            </a:r>
            <a:endParaRPr lang="en-US" altLang="zh-TW" dirty="0" smtClean="0">
              <a:ea typeface="超研澤中圓" panose="02010609010101010101" pitchFamily="49" charset="-120"/>
            </a:endParaRPr>
          </a:p>
          <a:p>
            <a:pPr algn="ctr">
              <a:spcBef>
                <a:spcPts val="600"/>
              </a:spcBef>
            </a:pPr>
            <a:r>
              <a:rPr lang="zh-TW" altLang="en-US" dirty="0" smtClean="0">
                <a:ea typeface="超研澤中圓" panose="02010609010101010101" pitchFamily="49" charset="-120"/>
              </a:rPr>
              <a:t>訓練機關：高雄區農業改良場</a:t>
            </a:r>
            <a:endParaRPr lang="zh-TW" altLang="en-US" dirty="0">
              <a:ea typeface="超研澤中圓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82992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64</Words>
  <Application>Microsoft Office PowerPoint</Application>
  <PresentationFormat>A4 紙張 (210x297 公釐)</PresentationFormat>
  <Paragraphs>7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username</cp:lastModifiedBy>
  <cp:revision>20</cp:revision>
  <cp:lastPrinted>2017-03-03T06:20:15Z</cp:lastPrinted>
  <dcterms:created xsi:type="dcterms:W3CDTF">2016-09-23T06:26:32Z</dcterms:created>
  <dcterms:modified xsi:type="dcterms:W3CDTF">2021-03-05T02:05:48Z</dcterms:modified>
</cp:coreProperties>
</file>